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96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20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04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58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78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86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93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5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2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9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9EA68-9F05-4A15-905D-A338C09A1640}" type="datetimeFigureOut">
              <a:rPr lang="en-GB" smtClean="0"/>
              <a:t>05/09/2013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D01B4-2DE4-4BF2-B003-66F43B9D70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2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javascript:openFeatureFlex('http://cache.vendaria.com/vpop/VpopX.html?bg=D6D7A5&amp;nm=BZOpener&amp;err=0&amp;title=Demo&amp;pf=t&amp;fr=t&amp;iid=jmIkUFkQcffdQVeUajbacdkfffaijkQgQji&amp;purl=vnd_homedepot_bcv125_202036823_111691247001&amp;uid=202768983&amp;cf=3000','','768','705',true,false,false,false,false,false)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javascript:openFeatureFlex('http://cache.vendaria.com/vpop/VpopX.html?bg=D6D7A5&amp;nm=BZOpener&amp;err=0&amp;title=Demo&amp;pf=t&amp;fr=t&amp;iid=jmIkUFkQcffdQVeUajbacdkfffaijkQgQji&amp;purl=sys_homedepot_uid_202036049&amp;uid=202036049&amp;cf=3000','','768','705',true,false,false,false,false,false)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javascript:openFeatureFlex('http://cache.vendaria.com/vpop/VpopX.html?bg=D6D7A5&amp;nm=BZOpener&amp;err=0&amp;title=Demo&amp;pf=t&amp;fr=t&amp;iid=jmIkUFkQcffdQVeUajbacdkfffaijkQgQji&amp;purl=sys_homedepot_uid_100029974&amp;uid=100029974&amp;cf=3000','','768','705',true,false,false,false,false,false)" TargetMode="External"/><Relationship Id="rId5" Type="http://schemas.openxmlformats.org/officeDocument/2006/relationships/image" Target="../media/image2.jpeg"/><Relationship Id="rId10" Type="http://schemas.openxmlformats.org/officeDocument/2006/relationships/hyperlink" Target="javascript:openFeatureFlex('http://cache.vendaria.com/vpop/VpopX.html?bg=D6D7A5&amp;nm=BZOpener&amp;err=0&amp;title=Demo&amp;pf=t&amp;fr=t&amp;iid=jmIkUFkQcffdQVeUajbacdkfffaijkQgQji&amp;purl=vnd_homedepot_bcv125_202036823_111691247001&amp;uid=202768985&amp;cf=3000','','768','705',true,false,false,false,false,false)" TargetMode="External"/><Relationship Id="rId4" Type="http://schemas.openxmlformats.org/officeDocument/2006/relationships/hyperlink" Target="javascript:openFeatureFlex('http://cache.vendaria.com/vpop/VpopX.html?bg=D6D7A5&amp;nm=BZOpener&amp;err=0&amp;title=Demo&amp;pf=t&amp;fr=t&amp;iid=jmIkUFkQcffdQVeUajbacdkfffaijkQgQji&amp;purl=sys_homedepot_uid_100088372&amp;uid=100088372&amp;cf=3000','','768','705',true,false,false,false,false,false)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 Flush Unfinished Wood Slab Entry Door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3" y="1112499"/>
            <a:ext cx="2864056" cy="2748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 Smooth Flush Hardwood Solid Core Unfinished Composite Interior Door Slab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1196752"/>
            <a:ext cx="3672409" cy="2664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Masonite Smooth Full Louvered Solid Core Unfinished Wood Pine Interior Slab Door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12501"/>
            <a:ext cx="2592288" cy="2748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Masonite Smooth Flush Hardwood Hollow Core Birch Veneer Composite Interior Door Slab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940" y="3917567"/>
            <a:ext cx="2470965" cy="2497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Masonite Smooth Flush Hardwood Hollow Core Birch Veneer Composite Interior Door Slab">
            <a:hlinkClick r:id="rId10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426" y="3861048"/>
            <a:ext cx="2868910" cy="264147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3804806" y="420633"/>
            <a:ext cx="2444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Lake District Doors</a:t>
            </a:r>
            <a:endParaRPr lang="en-GB" sz="20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1294" y="6415027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LDI-DR-05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67438" y="3890602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LDI-DR-03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4694" y="6317858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LDI-DR-04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9950" y="3861048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LDI-DR-01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74042" y="3900084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LD-DR-02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0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LDI LTD</dc:creator>
  <cp:lastModifiedBy>LDI LTD</cp:lastModifiedBy>
  <cp:revision>3</cp:revision>
  <dcterms:created xsi:type="dcterms:W3CDTF">2013-09-05T09:24:07Z</dcterms:created>
  <dcterms:modified xsi:type="dcterms:W3CDTF">2013-09-05T13:10:03Z</dcterms:modified>
</cp:coreProperties>
</file>